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8" r:id="rId4"/>
    <p:sldId id="269" r:id="rId5"/>
    <p:sldId id="270" r:id="rId6"/>
    <p:sldId id="259" r:id="rId7"/>
    <p:sldId id="265" r:id="rId8"/>
    <p:sldId id="260" r:id="rId9"/>
    <p:sldId id="271" r:id="rId10"/>
    <p:sldId id="274" r:id="rId11"/>
    <p:sldId id="276" r:id="rId12"/>
    <p:sldId id="275" r:id="rId13"/>
    <p:sldId id="266" r:id="rId14"/>
    <p:sldId id="272" r:id="rId15"/>
    <p:sldId id="267" r:id="rId16"/>
    <p:sldId id="273" r:id="rId17"/>
    <p:sldId id="262" r:id="rId18"/>
    <p:sldId id="26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9623" autoAdjust="0"/>
  </p:normalViewPr>
  <p:slideViewPr>
    <p:cSldViewPr snapToGrid="0">
      <p:cViewPr varScale="1">
        <p:scale>
          <a:sx n="57" d="100"/>
          <a:sy n="57" d="100"/>
        </p:scale>
        <p:origin x="7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9212A-CAE1-4218-872D-DFB2969CA67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2F616-7902-4DB8-935B-243651C9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off, Hitting the main point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When talking about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powerpoint,it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good to follow the rule of 4 so the reader can understand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same topic as before, but the bad portion. It is important to not make bullet points for no reason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bad contrast, the font color should complement the background, if not, it will discourage the reader from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most people have trouble when making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where to put pictures. For example if one is showcasing data, give it the most space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what you could do is add a background that has similar colors, but the form being different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for the bad icons, its not good to use these icons because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overused and everyone has seen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Lastly, how to do a question slide. It’s simple, you would put a icon question mark to show to the audience your taking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 to me, here is my information if you would like to email me for any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F616-7902-4DB8-935B-243651C965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8094-9949-4A8B-96C6-8341FC421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9EC94-30B6-4EEB-9944-AF8199732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0417-BFFC-4ECE-914D-BF3E1A9F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B2EFE-B930-4A19-ACEF-ED8512D8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1D7C-771C-43E2-8DE0-C3C6FFC2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CDBB-95FD-432B-9D97-80719D35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D51D2-7241-457D-9463-9E3D4277D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6EA0-B253-4254-95E8-6C266857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869F-576C-4383-8BE5-ECB4F3F9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D241D-D559-4BB3-BF93-FBDDBE0E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9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EEE1B-502C-46F4-B403-AA92A7B7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03F08-6768-480C-BD38-EA55BA79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D644-237E-42C8-A932-1948279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A856-5268-48C3-9BAD-C81B1EBE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11FC0-C30B-40C5-A71F-199637D0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A659-A7B4-4DFB-A461-409D6895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D97B-594B-4542-9074-7CC4C563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749BC-0560-4F52-8525-B3AF5CAF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4122-BD61-42D5-A70D-F97D9360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AEFDE-936B-44E4-A06C-E0F94016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18A3-5D53-4D9D-9A0D-15F59B4A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6C535-E360-4ACF-A739-16C9D991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614D-DE4B-4227-B258-AF0E9C07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A5CA-C58B-4787-A372-D1729330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03A6-E984-4F20-B162-79D55B17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EAE3-BCA1-46B6-B422-0E523278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06D5-CB9F-4188-A803-CF3EC78B6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E5744-0B3C-4434-AA49-11D5C477A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BD219-D6D7-4B5F-847D-976CEE25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4598E-7DB0-4930-8CCB-77EE6ED7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BAFE2-CC81-4D26-84E4-3BE8B3EF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8B87-B7D3-4C85-8403-7CE7E94D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C8203-B303-4CE2-A396-3EBF1C7C5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64F19-9025-4479-BDA7-602EB2F2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CD359-B0F1-4336-8595-346BADA45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B7F69-4406-45B6-8E4C-BBEDA080A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CFD56-0E7A-4CD2-8F92-7401E53C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C9A16-8A3B-4483-9BA1-D2F56B3F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36974-9AA4-4BF0-A08F-B655EFD6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1BD3-4F0F-45D0-9C36-A50D9B23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7A39A-0DFD-4F19-9222-041CD71B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16A2E-B0C2-48E0-8CE3-50C4170D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AC750-67E2-4923-99CF-A6A996FD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AD1ED-616F-4ABE-8A74-4387F670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6FA99-78B1-43C8-805E-952FE4B3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E2E11-7FC5-48FA-A1A2-460009DC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F3ED-5E0E-474B-93D7-4A6E27A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D355-6BA5-45EE-951D-C5F2ED6C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4FFEA-48D7-496D-A75F-2223BCE50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E28F1-9D37-4278-86DE-023E5D90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23A57-47ED-486B-8579-8B2DC183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AF9D8-8190-464C-80F3-C8F1813F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1AF9-0541-4D84-9A47-B8D503D5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F7704-8F76-48DE-9F29-283F3DC5E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52470-93BF-49C9-B5F6-7B9888CA6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B01-F9AC-4136-B809-1093B859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DCEFC-E3BB-4BE1-ACCC-052E56DC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E22FE-9401-46D5-9855-B8207ECE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1F98A-8F68-425D-9BFE-A3CEC3C5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00C65-E766-48C6-A86A-90149F1E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DA5E3-60C6-4C0D-8ADD-F2D653F48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8AAE-0397-4662-A5B6-C88A07651A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9D76-1882-486D-8C63-C99607B1E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4B1D-81AA-4759-B212-B3340AA3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7786-D691-40B6-AB1D-02E8E5BB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DE1DB-5615-4A36-B20D-EA1FDCEB4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How to make a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1A26B-7EDB-4E89-A0E4-E303EF4E7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/>
              <a:t>By Jeremy Ramirez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76AD03C-0861-4493-AED5-C7A95ADEB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7"/>
    </mc:Choice>
    <mc:Fallback>
      <p:transition spd="slow" advTm="10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8769E-253F-4B93-AB78-62109A4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Good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0E0B-1D5C-4A78-B0B6-C8FCF65B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 dirty="0"/>
              <a:t>The idea of a background is so it compliments not only the font, but also the graphic images if needed</a:t>
            </a:r>
          </a:p>
          <a:p>
            <a:r>
              <a:rPr lang="en-US" sz="2600" dirty="0"/>
              <a:t>One could stay with the usual format (Like this) </a:t>
            </a:r>
          </a:p>
          <a:p>
            <a:pPr lvl="1"/>
            <a:r>
              <a:rPr lang="en-US" sz="2600" dirty="0"/>
              <a:t>Or something different, as long as it follows the same form or color scheme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B719DF3-AB69-4AF5-AD53-709D7D9D6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45"/>
    </mc:Choice>
    <mc:Fallback>
      <p:transition spd="slow" advTm="1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2BD7D-83A4-4D85-85C9-9D8CF876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showcasing data, info, etc.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A85BB-DDE3-4EC7-BC45-43E4364D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3951"/>
            <a:ext cx="10515600" cy="3723012"/>
          </a:xfrm>
        </p:spPr>
        <p:txBody>
          <a:bodyPr/>
          <a:lstStyle/>
          <a:p>
            <a:r>
              <a:rPr lang="en-US" dirty="0"/>
              <a:t>Or like this! (Form is the same, but different color)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7FF705-7098-4EF5-A750-9C63DFFAA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4"/>
    </mc:Choice>
    <mc:Fallback>
      <p:transition spd="slow" advTm="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0E0B-1D5C-4A78-B0B6-C8FCF65B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Or you could do a PowerPoint background like this!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80808"/>
                </a:solidFill>
              </a:rPr>
              <a:t>(color scheme is similar!)</a:t>
            </a:r>
            <a:endParaRPr lang="en-US" sz="20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8769E-253F-4B93-AB78-62109A4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Good background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05412C8-F236-4007-B78A-8C73D9A95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1"/>
    </mc:Choice>
    <mc:Fallback>
      <p:transition spd="slow" advTm="5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FB623-D20D-483D-94FD-05CCE7A1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Good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166C-8ED8-49A4-A1FB-4A05F57B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If placing graphics, it should get the point across. </a:t>
            </a:r>
          </a:p>
          <a:p>
            <a:r>
              <a:rPr lang="en-US" sz="2200" dirty="0"/>
              <a:t>For example if the PowerPoint was about climate change</a:t>
            </a:r>
          </a:p>
        </p:txBody>
      </p:sp>
      <p:pic>
        <p:nvPicPr>
          <p:cNvPr id="2050" name="Picture 2" descr="Here's how AI can help fight climate change according to the ...">
            <a:extLst>
              <a:ext uri="{FF2B5EF4-FFF2-40B4-BE49-F238E27FC236}">
                <a16:creationId xmlns:a16="http://schemas.microsoft.com/office/drawing/2014/main" id="{421DFB0D-A772-4D90-935E-52391CFA2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-1" b="-1"/>
          <a:stretch/>
        </p:blipFill>
        <p:spPr bwMode="auto">
          <a:xfrm>
            <a:off x="6335270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40AD2E4-5E10-45D5-9260-953B0EC42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2"/>
    </mc:Choice>
    <mc:Fallback>
      <p:transition spd="slow" advTm="11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FB623-D20D-483D-94FD-05CCE7A1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Bad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166C-8ED8-49A4-A1FB-4A05F57B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If placing a graphics, it should get the point across and should not be stretched out or pixelated. </a:t>
            </a:r>
          </a:p>
          <a:p>
            <a:r>
              <a:rPr lang="en-US" sz="2200" dirty="0"/>
              <a:t>For example if the PowerPoint was about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C7C64-217B-4F0C-B012-FF9F55D81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852" y="2057081"/>
            <a:ext cx="1702899" cy="4744771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48C6EF1-8967-4BD4-B645-94AF2FBDF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0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35"/>
    </mc:Choice>
    <mc:Fallback>
      <p:transition spd="slow" advTm="1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886D2-9A27-47A3-88C4-72F4D1BE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Icons (Good)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C74D-170A-425B-9766-061A9FD1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4159960" cy="390010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 good set of icons can be found easily in PowerPoint.</a:t>
            </a:r>
          </a:p>
          <a:p>
            <a:r>
              <a:rPr lang="en-US" sz="2200" dirty="0"/>
              <a:t>Click on the Insert tab and on illustrations, there is a icon button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CCAC9-F6D6-4107-ADCB-3357DF972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513" y="2155558"/>
            <a:ext cx="6600825" cy="441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DA20C38-55FB-423D-95A8-02501A228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48"/>
    </mc:Choice>
    <mc:Fallback>
      <p:transition spd="slow" advTm="2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9FE2F-E8AB-4868-8D55-0ABF172D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Icons (Bad)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715D-D5B1-4468-83FB-FC831261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It is best to not use over the top images such as clipart as its been used for mostly every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3512D-AFF4-4A12-8F1C-A3C000A8C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" r="4" b="4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6819D4C-1DA8-40A5-840D-4BE842DC1E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3"/>
    </mc:Choice>
    <mc:Fallback>
      <p:transition spd="slow" advTm="7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54D0A-71CB-44AD-9C7D-3CDB6C45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300">
                <a:solidFill>
                  <a:srgbClr val="FFFFFF"/>
                </a:solidFill>
              </a:rPr>
              <a:t>knowing your audience, assume audience doesn't know your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F0DE3-1B1C-4172-BC0A-BF4C52E75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 dirty="0"/>
              <a:t>Assume your audience does not know anything that is in you PowerPoint.</a:t>
            </a:r>
          </a:p>
          <a:p>
            <a:r>
              <a:rPr lang="en-US" sz="2600" dirty="0"/>
              <a:t>It is important to showcase information as if they were seeing it the first time.</a:t>
            </a:r>
          </a:p>
          <a:p>
            <a:r>
              <a:rPr lang="en-US" sz="2600" dirty="0"/>
              <a:t>Example, If one is in economics class and is talking about trade agreements</a:t>
            </a:r>
          </a:p>
          <a:p>
            <a:pPr lvl="1"/>
            <a:r>
              <a:rPr lang="en-US" sz="2200" dirty="0"/>
              <a:t>don’t only say NAFTA, say North American Free Trade Agreement (NAFTA)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09B6FBE-1E10-43F1-908A-E7FA2DB44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0"/>
    </mc:Choice>
    <mc:Fallback>
      <p:transition spd="slow" advTm="32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D1532-A7A4-4001-9C29-E6727261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How to do a Questions slide (Only Icons)</a:t>
            </a:r>
          </a:p>
        </p:txBody>
      </p:sp>
      <p:pic>
        <p:nvPicPr>
          <p:cNvPr id="5" name="Content Placeholder 4" descr="Question mark">
            <a:extLst>
              <a:ext uri="{FF2B5EF4-FFF2-40B4-BE49-F238E27FC236}">
                <a16:creationId xmlns:a16="http://schemas.microsoft.com/office/drawing/2014/main" id="{481FF4B9-48CD-4B01-AECF-FBB89853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9135" y="1940816"/>
            <a:ext cx="4733730" cy="4733730"/>
          </a:xfr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B6E735F-B53F-4DB5-9645-2A5DBBD47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1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2"/>
    </mc:Choice>
    <mc:Fallback>
      <p:transition spd="slow" advTm="7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61E4-0BC0-45F8-B0D7-379BB9BF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21A1-BE97-491D-A6FB-E4FCC159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Name: Jeremy Ramirez</a:t>
            </a:r>
          </a:p>
          <a:p>
            <a:r>
              <a:rPr lang="en-US" sz="2400" dirty="0"/>
              <a:t>Office: STEM Center (room 100)</a:t>
            </a:r>
          </a:p>
          <a:p>
            <a:r>
              <a:rPr lang="en-US" sz="2400" dirty="0"/>
              <a:t>Email: jramirez1166@alamo.edu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DC29FC58-741B-4304-858F-0B19B73E8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FF02142-409A-42BF-A4EC-F6F34DAB1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3"/>
    </mc:Choice>
    <mc:Fallback>
      <p:transition spd="slow" advTm="5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34FC9-DF33-43E0-A319-A3C73E75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Hitting the main points of the PPT (Good)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7962-BE87-4749-9CC7-2ADA0426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/>
              <a:t>When talking about the main point of the powerpoint</a:t>
            </a:r>
          </a:p>
          <a:p>
            <a:pPr lvl="1"/>
            <a:r>
              <a:rPr lang="en-US" sz="2600"/>
              <a:t>It is good to follow the rule of 4</a:t>
            </a:r>
          </a:p>
          <a:p>
            <a:pPr lvl="1"/>
            <a:r>
              <a:rPr lang="en-US" sz="2600"/>
              <a:t>Which is atleast four points on a page</a:t>
            </a:r>
          </a:p>
          <a:p>
            <a:pPr lvl="1"/>
            <a:r>
              <a:rPr lang="en-US" sz="2600"/>
              <a:t>So the viewer can understand them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86E0DE8-6CA4-432E-BA00-D809012B8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60"/>
    </mc:Choice>
    <mc:Fallback>
      <p:transition spd="slow" advTm="9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4475B-C47D-4188-96B0-1A543067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Hitting the main points of the PPT (Bad)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65736-3E83-4B6A-B978-2BDF702F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000"/>
              <a:t>Do</a:t>
            </a:r>
          </a:p>
          <a:p>
            <a:r>
              <a:rPr lang="en-US" sz="2000"/>
              <a:t>Not</a:t>
            </a:r>
          </a:p>
          <a:p>
            <a:r>
              <a:rPr lang="en-US" sz="2000"/>
              <a:t>Make</a:t>
            </a:r>
          </a:p>
          <a:p>
            <a:r>
              <a:rPr lang="en-US" sz="2000"/>
              <a:t>multiple</a:t>
            </a:r>
          </a:p>
          <a:p>
            <a:r>
              <a:rPr lang="en-US" sz="2000"/>
              <a:t>Bullet</a:t>
            </a:r>
          </a:p>
          <a:p>
            <a:r>
              <a:rPr lang="en-US" sz="2000"/>
              <a:t>Points</a:t>
            </a:r>
          </a:p>
          <a:p>
            <a:r>
              <a:rPr lang="en-US" sz="2000"/>
              <a:t>For</a:t>
            </a:r>
          </a:p>
          <a:p>
            <a:r>
              <a:rPr lang="en-US" sz="2000"/>
              <a:t>No</a:t>
            </a:r>
          </a:p>
          <a:p>
            <a:r>
              <a:rPr lang="en-US" sz="2000"/>
              <a:t>Reason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E39589B-C03F-4CA7-BFEB-F63C42A03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7"/>
    </mc:Choice>
    <mc:Fallback>
      <p:transition spd="slow" advTm="7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776FB-5C9E-4422-A002-B6FC9FCB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Contrast (Bad)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FE73-9A15-4B5A-B950-077E72934B1E}"/>
              </a:ext>
            </a:extLst>
          </p:cNvPr>
          <p:cNvSpPr/>
          <p:nvPr/>
        </p:nvSpPr>
        <p:spPr>
          <a:xfrm>
            <a:off x="838199" y="2250831"/>
            <a:ext cx="10054389" cy="15992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2757-F841-4579-A00F-E3360A92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font color should compliment the color of the background.</a:t>
            </a:r>
          </a:p>
          <a:p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It could discourage the reader from reading your PowerPoint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6EFE98F-0D87-4BAC-A9D8-350284696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4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10"/>
    </mc:Choice>
    <mc:Fallback>
      <p:transition spd="slow" advTm="16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4FC5A-E97F-45C8-B75F-A27FEB5A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Contrast (Good)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9DF70-2E73-416F-B709-3C1CC7E4875A}"/>
              </a:ext>
            </a:extLst>
          </p:cNvPr>
          <p:cNvSpPr/>
          <p:nvPr/>
        </p:nvSpPr>
        <p:spPr>
          <a:xfrm>
            <a:off x="656492" y="2227385"/>
            <a:ext cx="10515600" cy="154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16A9-6C61-4F01-96BC-29B21E09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This is what a good contrast looks like</a:t>
            </a:r>
          </a:p>
          <a:p>
            <a:r>
              <a:rPr lang="en-US" sz="2600" dirty="0">
                <a:solidFill>
                  <a:schemeClr val="bg1"/>
                </a:solidFill>
              </a:rPr>
              <a:t>If one puts a dark background, it is good to put a light font (Vice-Versa)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3287527-2220-43C1-83EA-FF552D504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07"/>
    </mc:Choice>
    <mc:Fallback>
      <p:transition spd="slow" advTm="1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B05E4-38C3-4932-BFFB-4DCC6266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Good Bullets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18AE-F177-4F8C-B924-A999E31A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600"/>
              <a:t>It is good to put the bullet points on the left side</a:t>
            </a:r>
          </a:p>
          <a:p>
            <a:r>
              <a:rPr lang="en-US" sz="2600"/>
              <a:t>It is also good to have them be parallel to each other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D5D883-1FA0-47F4-A79F-BA8C40DBD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5"/>
    </mc:Choice>
    <mc:Fallback>
      <p:transition spd="slow" advTm="12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DB860-49A5-42E6-8157-ECB15BD3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Bad Bullets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4452-BE08-49DA-84B5-B391BA5B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algn="r"/>
            <a:r>
              <a:rPr lang="en-US" sz="2600" dirty="0"/>
              <a:t>This is what a bad bullet point looks like</a:t>
            </a:r>
          </a:p>
          <a:p>
            <a:pPr algn="r"/>
            <a:r>
              <a:rPr lang="en-US" sz="2600" dirty="0"/>
              <a:t>It is not parallel with the rest of them</a:t>
            </a:r>
          </a:p>
          <a:p>
            <a:pPr algn="r"/>
            <a:r>
              <a:rPr lang="en-US" sz="2600" dirty="0"/>
              <a:t>It is confusing to the reader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3917A8C-B00C-4273-918C-6EF544BEA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2"/>
    </mc:Choice>
    <mc:Fallback>
      <p:transition spd="slow" advTm="11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2BD7D-83A4-4D85-85C9-9D8CF876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showcasing data, info, 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B0BF7E2-FD0A-4C4E-BD45-C89EEA5B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3666584" cy="3900106"/>
          </a:xfrm>
        </p:spPr>
        <p:txBody>
          <a:bodyPr anchor="ctr">
            <a:normAutofit/>
          </a:bodyPr>
          <a:lstStyle/>
          <a:p>
            <a:r>
              <a:rPr lang="en-US" sz="2200"/>
              <a:t>If one showcased data, it is important to give it the most space possible</a:t>
            </a:r>
          </a:p>
          <a:p>
            <a:r>
              <a:rPr lang="en-US" sz="2200"/>
              <a:t>Like this </a:t>
            </a:r>
            <a:endParaRPr lang="en-US" sz="2200" dirty="0"/>
          </a:p>
        </p:txBody>
      </p:sp>
      <p:pic>
        <p:nvPicPr>
          <p:cNvPr id="4" name="Picture 2" descr="The science behind good charts">
            <a:extLst>
              <a:ext uri="{FF2B5EF4-FFF2-40B4-BE49-F238E27FC236}">
                <a16:creationId xmlns:a16="http://schemas.microsoft.com/office/drawing/2014/main" id="{CC28C3E3-117F-42B2-84A1-F43E4CE7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96" y="2407952"/>
            <a:ext cx="6467404" cy="36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C1FDF62-663B-407E-A4F4-9962B7867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0"/>
    </mc:Choice>
    <mc:Fallback>
      <p:transition spd="slow" advTm="8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2BD7D-83A4-4D85-85C9-9D8CF876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showcasing data, info,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73A19-5137-4B83-A031-9663EB12659F}"/>
              </a:ext>
            </a:extLst>
          </p:cNvPr>
          <p:cNvSpPr txBox="1"/>
          <p:nvPr/>
        </p:nvSpPr>
        <p:spPr>
          <a:xfrm>
            <a:off x="5005137" y="6169446"/>
            <a:ext cx="21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 like this!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3CA2009-84DF-4F53-BB04-2E3AEBC70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69446"/>
            <a:ext cx="609600" cy="609600"/>
          </a:xfrm>
          <a:prstGeom prst="rect">
            <a:avLst/>
          </a:prstGeom>
        </p:spPr>
      </p:pic>
      <p:pic>
        <p:nvPicPr>
          <p:cNvPr id="2050" name="Picture 2" descr="The science behind good charts">
            <a:extLst>
              <a:ext uri="{FF2B5EF4-FFF2-40B4-BE49-F238E27FC236}">
                <a16:creationId xmlns:a16="http://schemas.microsoft.com/office/drawing/2014/main" id="{D9E1F5BE-A250-4AAB-BBF8-314E66A8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70" y="2057082"/>
            <a:ext cx="7100860" cy="39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2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3"/>
    </mc:Choice>
    <mc:Fallback>
      <p:transition spd="slow" advTm="7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689</Words>
  <Application>Microsoft Office PowerPoint</Application>
  <PresentationFormat>Widescreen</PresentationFormat>
  <Paragraphs>82</Paragraphs>
  <Slides>19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How to make a powerpoint</vt:lpstr>
      <vt:lpstr>Hitting the main points of the PPT (Good)</vt:lpstr>
      <vt:lpstr>Hitting the main points of the PPT (Bad)</vt:lpstr>
      <vt:lpstr>Contrast (Bad)</vt:lpstr>
      <vt:lpstr>Contrast (Good)</vt:lpstr>
      <vt:lpstr>Good Bullets</vt:lpstr>
      <vt:lpstr>Bad Bullets</vt:lpstr>
      <vt:lpstr>showcasing data, info, etc.</vt:lpstr>
      <vt:lpstr>showcasing data, info, etc.</vt:lpstr>
      <vt:lpstr>Good background</vt:lpstr>
      <vt:lpstr>showcasing data, info, etc.</vt:lpstr>
      <vt:lpstr>Good background</vt:lpstr>
      <vt:lpstr>Good Graphics</vt:lpstr>
      <vt:lpstr>Bad Graphics</vt:lpstr>
      <vt:lpstr>Icons (Good)</vt:lpstr>
      <vt:lpstr>Icons (Bad)</vt:lpstr>
      <vt:lpstr>knowing your audience, assume audience doesn't know your topic</vt:lpstr>
      <vt:lpstr>How to do a Questions slide (Only Icons)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powerpoint</dc:title>
  <dc:creator>Jeremy Ramirez</dc:creator>
  <cp:lastModifiedBy>Jeremy Ramirez</cp:lastModifiedBy>
  <cp:revision>3</cp:revision>
  <dcterms:created xsi:type="dcterms:W3CDTF">2020-04-12T08:09:24Z</dcterms:created>
  <dcterms:modified xsi:type="dcterms:W3CDTF">2020-04-12T08:20:05Z</dcterms:modified>
</cp:coreProperties>
</file>